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1"/>
  </p:notesMasterIdLst>
  <p:handoutMasterIdLst>
    <p:handoutMasterId r:id="rId12"/>
  </p:handoutMasterIdLst>
  <p:sldIdLst>
    <p:sldId id="360" r:id="rId5"/>
    <p:sldId id="321" r:id="rId6"/>
    <p:sldId id="326" r:id="rId7"/>
    <p:sldId id="361" r:id="rId8"/>
    <p:sldId id="276" r:id="rId9"/>
    <p:sldId id="35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 showGuides="1">
      <p:cViewPr>
        <p:scale>
          <a:sx n="75" d="100"/>
          <a:sy n="75" d="100"/>
        </p:scale>
        <p:origin x="931" y="408"/>
      </p:cViewPr>
      <p:guideLst/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5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97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8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en-US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1" y="2052337"/>
            <a:ext cx="4536999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052337"/>
            <a:ext cx="4535424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6" name="Slide Number Placeholder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Date Placeholder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2" name="Slide Number Placeholder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/>
          <a:lstStyle/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>
            <a:normAutofit/>
          </a:bodyPr>
          <a:lstStyle>
            <a:lvl1pPr>
              <a:defRPr spc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9" name="Date Placeholder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9" name="Slide Number Placeholder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anchor="b"/>
          <a:lstStyle>
            <a:lvl1pPr>
              <a:defRPr sz="6000" spc="0"/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anchor="t"/>
          <a:lstStyle>
            <a:lvl1pPr>
              <a:defRPr strike="noStrike"/>
            </a:lvl1pPr>
          </a:lstStyle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Slide Number Placeholder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>
            <a:lvl1pPr marL="0" indent="0">
              <a:defRPr/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Sample Footer Text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3" name="Slide Number Placeholder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  <a:endParaRPr lang="en-US" spc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  <a:endParaRPr lang="en-US" spc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532" b="7532"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975" y="1695450"/>
            <a:ext cx="4452938" cy="4029075"/>
          </a:xfrm>
        </p:spPr>
        <p:txBody>
          <a:bodyPr/>
          <a:lstStyle/>
          <a:p>
            <a:r>
              <a:rPr lang="en-US" dirty="0"/>
              <a:t>AgriCrop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7E438EC-C32B-4BA7-B7BF-D7C47B983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/>
          <a:p>
            <a:r>
              <a:rPr lang="en-US" dirty="0"/>
              <a:t>Senior Project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49BEF89-76DD-44A7-ACB9-8CB72C11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237" y="0"/>
            <a:ext cx="4632891" cy="1153085"/>
          </a:xfrm>
        </p:spPr>
        <p:txBody>
          <a:bodyPr anchor="b"/>
          <a:lstStyle/>
          <a:p>
            <a:r>
              <a:rPr lang="en-US" dirty="0"/>
              <a:t>Team member: 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237" y="1744349"/>
            <a:ext cx="4278738" cy="1220591"/>
          </a:xfrm>
        </p:spPr>
        <p:txBody>
          <a:bodyPr anchor="t">
            <a:normAutofit/>
          </a:bodyPr>
          <a:lstStyle/>
          <a:p>
            <a:r>
              <a:rPr lang="fi-FI" dirty="0"/>
              <a:t>Osama Abdulrahman Alamri </a:t>
            </a:r>
          </a:p>
          <a:p>
            <a:r>
              <a:rPr lang="fi-FI" dirty="0"/>
              <a:t>1742469 </a:t>
            </a:r>
            <a:endParaRPr lang="en-US" dirty="0"/>
          </a:p>
        </p:txBody>
      </p:sp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913ABB5F-0386-46D2-984D-F772DEC67B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0397" y="4570"/>
            <a:ext cx="3084612" cy="3481579"/>
          </a:xfrm>
        </p:spPr>
      </p:pic>
      <p:pic>
        <p:nvPicPr>
          <p:cNvPr id="16" name="Picture Placeholder 15" descr="Vegetables on display at a market">
            <a:extLst>
              <a:ext uri="{FF2B5EF4-FFF2-40B4-BE49-F238E27FC236}">
                <a16:creationId xmlns:a16="http://schemas.microsoft.com/office/drawing/2014/main" id="{A691FEAE-FE9B-4F51-8E02-402437FA3B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>
          <a:xfrm>
            <a:off x="9512300" y="0"/>
            <a:ext cx="2679700" cy="3486149"/>
          </a:xfrm>
        </p:spPr>
      </p:pic>
      <p:pic>
        <p:nvPicPr>
          <p:cNvPr id="14" name="Picture Placeholder 13" descr="A person standing in a greenhouse">
            <a:extLst>
              <a:ext uri="{FF2B5EF4-FFF2-40B4-BE49-F238E27FC236}">
                <a16:creationId xmlns:a16="http://schemas.microsoft.com/office/drawing/2014/main" id="{8706E96D-2B8F-45D1-8BDA-C66A1827E6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115" y="3531870"/>
            <a:ext cx="3084612" cy="3326130"/>
          </a:xfrm>
        </p:spPr>
      </p:pic>
      <p:pic>
        <p:nvPicPr>
          <p:cNvPr id="18" name="Picture Placeholder 17" descr="Close-up of tomatoes on vines">
            <a:extLst>
              <a:ext uri="{FF2B5EF4-FFF2-40B4-BE49-F238E27FC236}">
                <a16:creationId xmlns:a16="http://schemas.microsoft.com/office/drawing/2014/main" id="{26421B3B-62C4-436B-9D85-8D6D4E337D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/>
          <a:stretch/>
        </p:blipFill>
        <p:spPr>
          <a:xfrm>
            <a:off x="9534858" y="3531871"/>
            <a:ext cx="2679700" cy="3326130"/>
          </a:xfrm>
        </p:spPr>
      </p:pic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47D40C6-87B1-48BA-A5F4-713A846F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88DF237-3855-D764-2A60-F654E012C775}"/>
              </a:ext>
            </a:extLst>
          </p:cNvPr>
          <p:cNvSpPr txBox="1">
            <a:spLocks/>
          </p:cNvSpPr>
          <p:nvPr/>
        </p:nvSpPr>
        <p:spPr>
          <a:xfrm>
            <a:off x="946237" y="2931916"/>
            <a:ext cx="4278738" cy="122059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Abdulaziz Salem AL Malky </a:t>
            </a:r>
          </a:p>
          <a:p>
            <a:r>
              <a:rPr lang="en-US" dirty="0"/>
              <a:t>1847011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687493C-9603-8B9E-A702-95D12B375CE4}"/>
              </a:ext>
            </a:extLst>
          </p:cNvPr>
          <p:cNvSpPr txBox="1">
            <a:spLocks/>
          </p:cNvSpPr>
          <p:nvPr/>
        </p:nvSpPr>
        <p:spPr>
          <a:xfrm>
            <a:off x="946237" y="4152507"/>
            <a:ext cx="4278738" cy="122059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Ahmed Omar Balamsh ID </a:t>
            </a:r>
          </a:p>
          <a:p>
            <a:r>
              <a:rPr lang="sv-SE" dirty="0"/>
              <a:t>1536399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442913"/>
            <a:ext cx="6102322" cy="1344612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9F79411-C7D8-478C-9413-52E857690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6AA8137-008D-4F35-AE77-B226A3036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4C1530-34B9-4662-8952-65590E1BE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DEF738F3-3ED1-4807-B7DF-B6B70629C4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9" r="4" b="25613"/>
          <a:stretch/>
        </p:blipFill>
        <p:spPr>
          <a:xfrm>
            <a:off x="20" y="10"/>
            <a:ext cx="3098648" cy="2249414"/>
          </a:xfrm>
          <a:custGeom>
            <a:avLst/>
            <a:gdLst/>
            <a:ahLst/>
            <a:cxnLst/>
            <a:rect l="l" t="t" r="r" b="b"/>
            <a:pathLst>
              <a:path w="3098668" h="2231136">
                <a:moveTo>
                  <a:pt x="0" y="0"/>
                </a:moveTo>
                <a:lnTo>
                  <a:pt x="1629429" y="0"/>
                </a:lnTo>
                <a:lnTo>
                  <a:pt x="1651825" y="14997"/>
                </a:lnTo>
                <a:cubicBezTo>
                  <a:pt x="2301708" y="477275"/>
                  <a:pt x="2772290" y="1173500"/>
                  <a:pt x="3033836" y="2003822"/>
                </a:cubicBezTo>
                <a:lnTo>
                  <a:pt x="3098668" y="2231136"/>
                </a:lnTo>
                <a:lnTo>
                  <a:pt x="0" y="2231136"/>
                </a:lnTo>
                <a:close/>
              </a:path>
            </a:pathLst>
          </a:custGeom>
        </p:spPr>
      </p:pic>
      <p:pic>
        <p:nvPicPr>
          <p:cNvPr id="25" name="Picture Placeholder 24" descr="A picture containing person, wheel barrow, plants, green, vegetable">
            <a:extLst>
              <a:ext uri="{FF2B5EF4-FFF2-40B4-BE49-F238E27FC236}">
                <a16:creationId xmlns:a16="http://schemas.microsoft.com/office/drawing/2014/main" id="{26B4E439-15BE-4848-B2FE-CFA129F1B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3" r="-1" b="13063"/>
          <a:stretch/>
        </p:blipFill>
        <p:spPr>
          <a:xfrm>
            <a:off x="20" y="2294965"/>
            <a:ext cx="3272419" cy="2249603"/>
          </a:xfrm>
          <a:custGeom>
            <a:avLst/>
            <a:gdLst/>
            <a:ahLst/>
            <a:cxnLst/>
            <a:rect l="l" t="t" r="r" b="b"/>
            <a:pathLst>
              <a:path w="3272439" h="2231136">
                <a:moveTo>
                  <a:pt x="0" y="0"/>
                </a:moveTo>
                <a:lnTo>
                  <a:pt x="3118914" y="0"/>
                </a:lnTo>
                <a:lnTo>
                  <a:pt x="3165442" y="203875"/>
                </a:lnTo>
                <a:cubicBezTo>
                  <a:pt x="3236139" y="555862"/>
                  <a:pt x="3272439" y="926108"/>
                  <a:pt x="3272439" y="1308224"/>
                </a:cubicBezTo>
                <a:cubicBezTo>
                  <a:pt x="3272439" y="1645093"/>
                  <a:pt x="3213679" y="1937351"/>
                  <a:pt x="3110581" y="2198312"/>
                </a:cubicBezTo>
                <a:lnTo>
                  <a:pt x="3095831" y="2231136"/>
                </a:lnTo>
                <a:lnTo>
                  <a:pt x="0" y="2231136"/>
                </a:lnTo>
                <a:close/>
              </a:path>
            </a:pathLst>
          </a:custGeom>
        </p:spPr>
      </p:pic>
      <p:pic>
        <p:nvPicPr>
          <p:cNvPr id="18" name="Picture Placeholder 17" descr="Person planting trees from boxes in farm">
            <a:extLst>
              <a:ext uri="{FF2B5EF4-FFF2-40B4-BE49-F238E27FC236}">
                <a16:creationId xmlns:a16="http://schemas.microsoft.com/office/drawing/2014/main" id="{59596EF7-C31A-47EF-8885-44BE94DB19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r="10140" b="-5"/>
          <a:stretch/>
        </p:blipFill>
        <p:spPr>
          <a:xfrm>
            <a:off x="20" y="4585716"/>
            <a:ext cx="3058828" cy="2272284"/>
          </a:xfrm>
          <a:custGeom>
            <a:avLst/>
            <a:gdLst/>
            <a:ahLst/>
            <a:cxnLst/>
            <a:rect l="l" t="t" r="r" b="b"/>
            <a:pathLst>
              <a:path w="3058848" h="2231136">
                <a:moveTo>
                  <a:pt x="0" y="0"/>
                </a:moveTo>
                <a:lnTo>
                  <a:pt x="3058848" y="0"/>
                </a:lnTo>
                <a:lnTo>
                  <a:pt x="3025170" y="74941"/>
                </a:lnTo>
                <a:cubicBezTo>
                  <a:pt x="2683167" y="751837"/>
                  <a:pt x="2033130" y="1217217"/>
                  <a:pt x="1375006" y="1747950"/>
                </a:cubicBezTo>
                <a:cubicBezTo>
                  <a:pt x="1200683" y="1888533"/>
                  <a:pt x="1027954" y="2026244"/>
                  <a:pt x="851996" y="2153735"/>
                </a:cubicBezTo>
                <a:lnTo>
                  <a:pt x="738863" y="2231136"/>
                </a:lnTo>
                <a:lnTo>
                  <a:pt x="0" y="2231136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312988"/>
            <a:ext cx="6102322" cy="365125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pc="150" dirty="0"/>
              <a:t>AgriCrop is a business-to-business platform for trading Agriculture crops that let the buyer and seller meet each other through the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150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 smtClean="0"/>
              <a:pPr algn="l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21C4495-06C7-4D38-A504-47181B43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0"/>
            <a:ext cx="6096000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54DC750-3087-4E36-AD5D-5D8FCA91C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641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28" y="1205548"/>
            <a:ext cx="4867594" cy="4412932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spc="150" dirty="0"/>
              <a:t>This project will solve the problem of the lack of options in buying agricultural crops and difficulty of reaching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spc="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spc="150" dirty="0"/>
              <a:t> also solves the problem of limitation to selling for local farmers as a platform that provides opportunities for farmers to profit as possible as they can and reduce costs for buyers.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4216FE-B0F1-4AE2-814B-B8459DC08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DEF738F3-3ED1-4807-B7DF-B6B70629C4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" r="-3" b="9630"/>
          <a:stretch/>
        </p:blipFill>
        <p:spPr>
          <a:xfrm>
            <a:off x="6380400" y="4570"/>
            <a:ext cx="3058874" cy="3481803"/>
          </a:xfrm>
          <a:custGeom>
            <a:avLst/>
            <a:gdLst/>
            <a:ahLst/>
            <a:cxnLst/>
            <a:rect l="l" t="t" r="r" b="b"/>
            <a:pathLst>
              <a:path w="3058874" h="3470148">
                <a:moveTo>
                  <a:pt x="1619455" y="0"/>
                </a:moveTo>
                <a:lnTo>
                  <a:pt x="2712688" y="0"/>
                </a:lnTo>
                <a:lnTo>
                  <a:pt x="3058874" y="0"/>
                </a:lnTo>
                <a:lnTo>
                  <a:pt x="3058874" y="3470148"/>
                </a:lnTo>
                <a:lnTo>
                  <a:pt x="0" y="3470148"/>
                </a:lnTo>
                <a:lnTo>
                  <a:pt x="3126" y="3337395"/>
                </a:lnTo>
                <a:cubicBezTo>
                  <a:pt x="69921" y="1928213"/>
                  <a:pt x="634366" y="708413"/>
                  <a:pt x="1597331" y="14997"/>
                </a:cubicBezTo>
                <a:close/>
              </a:path>
            </a:pathLst>
          </a:custGeom>
        </p:spPr>
      </p:pic>
      <p:pic>
        <p:nvPicPr>
          <p:cNvPr id="18" name="Picture Placeholder 17" descr="Person planting trees from boxes in farm">
            <a:extLst>
              <a:ext uri="{FF2B5EF4-FFF2-40B4-BE49-F238E27FC236}">
                <a16:creationId xmlns:a16="http://schemas.microsoft.com/office/drawing/2014/main" id="{59596EF7-C31A-47EF-8885-44BE94DB19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13768" r="34246" b="-3"/>
          <a:stretch/>
        </p:blipFill>
        <p:spPr>
          <a:xfrm>
            <a:off x="9480422" y="10"/>
            <a:ext cx="2711578" cy="3481793"/>
          </a:xfrm>
          <a:prstGeom prst="rect">
            <a:avLst/>
          </a:prstGeom>
        </p:spPr>
      </p:pic>
      <p:pic>
        <p:nvPicPr>
          <p:cNvPr id="25" name="Picture Placeholder 24" descr="A picture containing person, wheel barrow, plants, green, vegetable">
            <a:extLst>
              <a:ext uri="{FF2B5EF4-FFF2-40B4-BE49-F238E27FC236}">
                <a16:creationId xmlns:a16="http://schemas.microsoft.com/office/drawing/2014/main" id="{26B4E439-15BE-4848-B2FE-CFA129F1B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8" r="2" b="19930"/>
          <a:stretch/>
        </p:blipFill>
        <p:spPr>
          <a:xfrm>
            <a:off x="6382118" y="3532094"/>
            <a:ext cx="5809882" cy="3325906"/>
          </a:xfrm>
          <a:custGeom>
            <a:avLst/>
            <a:gdLst/>
            <a:ahLst/>
            <a:cxnLst/>
            <a:rect l="l" t="t" r="r" b="b"/>
            <a:pathLst>
              <a:path w="5809882" h="3310128">
                <a:moveTo>
                  <a:pt x="1630" y="0"/>
                </a:moveTo>
                <a:lnTo>
                  <a:pt x="3451988" y="0"/>
                </a:lnTo>
                <a:lnTo>
                  <a:pt x="4053347" y="0"/>
                </a:lnTo>
                <a:lnTo>
                  <a:pt x="4901771" y="0"/>
                </a:lnTo>
                <a:lnTo>
                  <a:pt x="5491317" y="0"/>
                </a:lnTo>
                <a:lnTo>
                  <a:pt x="5809882" y="0"/>
                </a:lnTo>
                <a:lnTo>
                  <a:pt x="5809882" y="3310128"/>
                </a:lnTo>
                <a:lnTo>
                  <a:pt x="5491317" y="3310128"/>
                </a:lnTo>
                <a:lnTo>
                  <a:pt x="4053347" y="3310128"/>
                </a:lnTo>
                <a:lnTo>
                  <a:pt x="3451988" y="3310128"/>
                </a:lnTo>
                <a:lnTo>
                  <a:pt x="3451988" y="3305556"/>
                </a:lnTo>
                <a:lnTo>
                  <a:pt x="2716256" y="3305556"/>
                </a:lnTo>
                <a:lnTo>
                  <a:pt x="2502754" y="3305556"/>
                </a:lnTo>
                <a:lnTo>
                  <a:pt x="2390998" y="3228155"/>
                </a:lnTo>
                <a:cubicBezTo>
                  <a:pt x="2217180" y="3100664"/>
                  <a:pt x="2046553" y="2962953"/>
                  <a:pt x="1874350" y="2822370"/>
                </a:cubicBezTo>
                <a:cubicBezTo>
                  <a:pt x="928725" y="2050395"/>
                  <a:pt x="0" y="1416687"/>
                  <a:pt x="0" y="69212"/>
                </a:cubicBezTo>
                <a:close/>
              </a:path>
            </a:pathLst>
          </a:cu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2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Seedling soil in the sunlight">
            <a:extLst>
              <a:ext uri="{FF2B5EF4-FFF2-40B4-BE49-F238E27FC236}">
                <a16:creationId xmlns:a16="http://schemas.microsoft.com/office/drawing/2014/main" id="{2D95C522-0673-42BF-B02A-D92BB4AA3D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" y="3978381"/>
            <a:ext cx="12188647" cy="2879619"/>
          </a:xfrm>
        </p:spPr>
      </p:pic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4FCD3792-12EA-4588-8197-F47A7C9F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FD217F-6409-B90E-A32A-69E794EE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96" y="81279"/>
            <a:ext cx="6102322" cy="1005205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sz="3200" dirty="0"/>
              <a:t>implementation </a:t>
            </a:r>
            <a:r>
              <a:rPr lang="en-US" dirty="0"/>
              <a:t>Tools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E3F5EA-5C11-8E95-BE4C-E24A1319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016" y="1469708"/>
            <a:ext cx="1091082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dirty="0"/>
              <a:t>We choose our project as a website platform. So, we used several technologies like: </a:t>
            </a:r>
          </a:p>
          <a:p>
            <a:endParaRPr lang="en-US" dirty="0"/>
          </a:p>
          <a:p>
            <a:r>
              <a:rPr lang="en-US" dirty="0"/>
              <a:t>Front-End: HTML ,CSS ,JavaScript. </a:t>
            </a:r>
          </a:p>
          <a:p>
            <a:r>
              <a:rPr lang="en-US" dirty="0"/>
              <a:t>also, we used a Bootstrap framework for User-Interface.</a:t>
            </a:r>
          </a:p>
          <a:p>
            <a:r>
              <a:rPr lang="en-US" dirty="0"/>
              <a:t>Back-End: PHP </a:t>
            </a:r>
          </a:p>
          <a:p>
            <a:r>
              <a:rPr lang="en-US" dirty="0"/>
              <a:t>Database: MySQL</a:t>
            </a:r>
            <a:endParaRPr lang="en-US" spc="150" dirty="0"/>
          </a:p>
        </p:txBody>
      </p:sp>
    </p:spTree>
    <p:extLst>
      <p:ext uri="{BB962C8B-B14F-4D97-AF65-F5344CB8AC3E}">
        <p14:creationId xmlns:p14="http://schemas.microsoft.com/office/powerpoint/2010/main" val="1731431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49FE-C0A3-47FC-8C77-C41D0C04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3256132"/>
          </a:xfrm>
        </p:spPr>
        <p:txBody>
          <a:bodyPr/>
          <a:lstStyle/>
          <a:p>
            <a:r>
              <a:rPr lang="en-US" dirty="0"/>
              <a:t>thanks for listening </a:t>
            </a:r>
          </a:p>
        </p:txBody>
      </p:sp>
      <p:pic>
        <p:nvPicPr>
          <p:cNvPr id="10" name="Picture Placeholder 9" descr="A picture containing person, plant, green, vegetable">
            <a:extLst>
              <a:ext uri="{FF2B5EF4-FFF2-40B4-BE49-F238E27FC236}">
                <a16:creationId xmlns:a16="http://schemas.microsoft.com/office/drawing/2014/main" id="{EA4F8524-08FD-4770-8E76-4588EA2E16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/>
        </p:blipFill>
        <p:spPr>
          <a:xfrm>
            <a:off x="0" y="0"/>
            <a:ext cx="4871651" cy="4716849"/>
          </a:xfrm>
        </p:spPr>
      </p:pic>
      <p:pic>
        <p:nvPicPr>
          <p:cNvPr id="12" name="Picture Placeholder 11" descr="A person standing in a greenhouse">
            <a:extLst>
              <a:ext uri="{FF2B5EF4-FFF2-40B4-BE49-F238E27FC236}">
                <a16:creationId xmlns:a16="http://schemas.microsoft.com/office/drawing/2014/main" id="{F5F3B56C-4EE4-4D49-8191-08FE8C1A6F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" b="523"/>
          <a:stretch/>
        </p:blipFill>
        <p:spPr>
          <a:xfrm>
            <a:off x="3261367" y="4226721"/>
            <a:ext cx="2792336" cy="263127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6EB0D-92FB-4F07-9F62-B73145EB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7916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E13122-F311-42FD-A551-F80E95967A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D88FD9-F816-4DDA-AB4F-EFDCB988D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TotalTime>71</TotalTime>
  <Words>152</Words>
  <Application>Microsoft Office PowerPoint</Application>
  <PresentationFormat>Widescreen</PresentationFormat>
  <Paragraphs>31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Meiryo</vt:lpstr>
      <vt:lpstr>Arial</vt:lpstr>
      <vt:lpstr>Calibri</vt:lpstr>
      <vt:lpstr>Corbel</vt:lpstr>
      <vt:lpstr>SketchLinesVTI</vt:lpstr>
      <vt:lpstr>AgriCrop</vt:lpstr>
      <vt:lpstr>Team member:  </vt:lpstr>
      <vt:lpstr>Introduction</vt:lpstr>
      <vt:lpstr>PowerPoint Presentation</vt:lpstr>
      <vt:lpstr>implementation Tools</vt:lpstr>
      <vt:lpstr>thanks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AgriCrop</dc:title>
  <dc:creator>OSAMA ABDULLRHMAN SAAD AL AMRI</dc:creator>
  <cp:lastModifiedBy>OSAMA ABDULLRHMAN SAAD AL AMRI</cp:lastModifiedBy>
  <cp:revision>5</cp:revision>
  <dcterms:created xsi:type="dcterms:W3CDTF">2022-05-17T02:42:59Z</dcterms:created>
  <dcterms:modified xsi:type="dcterms:W3CDTF">2022-05-17T03:54:42Z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